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handoutMasterIdLst>
    <p:handoutMasterId r:id="rId9"/>
  </p:handoutMasterIdLst>
  <p:sldIdLst>
    <p:sldId id="280" r:id="rId3"/>
    <p:sldId id="275" r:id="rId4"/>
    <p:sldId id="279" r:id="rId5"/>
    <p:sldId id="276" r:id="rId6"/>
    <p:sldId id="27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762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6261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089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008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462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277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2358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619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0577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62750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029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269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06422B-6CFD-E4B4-29AB-CCA9BC30E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CD08F5-2FD3-D86B-0FDC-C1ADA4D28D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2ADC5D-76E8-E49A-492D-C06A6E35B62C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5B80640-3385-1896-50BC-0DE1DBC29990}"/>
              </a:ext>
            </a:extLst>
          </p:cNvPr>
          <p:cNvSpPr txBox="1"/>
          <p:nvPr/>
        </p:nvSpPr>
        <p:spPr>
          <a:xfrm>
            <a:off x="2063750" y="3009900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sais placer des nombres sur une demi-droite graduée.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27C02BC-4F36-E507-44E2-7A1B3793DE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521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73880" y="-1380498"/>
            <a:ext cx="1225478" cy="926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58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AE4EC-1FB0-CDFB-B431-27BB92A1C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8E2699-B17E-F8FF-C58A-AA01D1CE7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</a:t>
            </a:r>
            <a:r>
              <a:rPr lang="fr-FR" dirty="0">
                <a:solidFill>
                  <a:srgbClr val="C00000"/>
                </a:solidFill>
              </a:rPr>
              <a:t>40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/>
              <a:t>et </a:t>
            </a:r>
            <a:r>
              <a:rPr lang="fr-FR" dirty="0">
                <a:solidFill>
                  <a:srgbClr val="C00000"/>
                </a:solidFill>
              </a:rPr>
              <a:t>50</a:t>
            </a:r>
            <a:r>
              <a:rPr lang="fr-FR" dirty="0"/>
              <a:t> sur la droite.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9D76663-A328-A646-EC01-DCCA9D545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73880" y="-1380498"/>
            <a:ext cx="1225478" cy="926437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137630D-EA1D-9CF5-67BB-90E5DDFAD864}"/>
              </a:ext>
            </a:extLst>
          </p:cNvPr>
          <p:cNvSpPr txBox="1"/>
          <p:nvPr/>
        </p:nvSpPr>
        <p:spPr>
          <a:xfrm>
            <a:off x="5866411" y="2823617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40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E36AF18-C81E-3365-2F48-493B7E08C760}"/>
              </a:ext>
            </a:extLst>
          </p:cNvPr>
          <p:cNvSpPr txBox="1"/>
          <p:nvPr/>
        </p:nvSpPr>
        <p:spPr>
          <a:xfrm>
            <a:off x="7269678" y="2817256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83510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</a:t>
            </a:r>
            <a:r>
              <a:rPr lang="fr-FR" dirty="0">
                <a:solidFill>
                  <a:srgbClr val="0070C0"/>
                </a:solidFill>
              </a:rPr>
              <a:t>35, 45 </a:t>
            </a:r>
            <a:r>
              <a:rPr lang="fr-FR" dirty="0"/>
              <a:t>et </a:t>
            </a:r>
            <a:r>
              <a:rPr lang="fr-FR" dirty="0">
                <a:solidFill>
                  <a:srgbClr val="0070C0"/>
                </a:solidFill>
              </a:rPr>
              <a:t>15</a:t>
            </a:r>
            <a:r>
              <a:rPr lang="fr-FR" dirty="0"/>
              <a:t> sur la droite.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73880" y="-1380498"/>
            <a:ext cx="1225478" cy="926437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2191E53-5E00-5C33-F17E-9442E87DFB59}"/>
              </a:ext>
            </a:extLst>
          </p:cNvPr>
          <p:cNvSpPr txBox="1"/>
          <p:nvPr/>
        </p:nvSpPr>
        <p:spPr>
          <a:xfrm>
            <a:off x="7269678" y="2817256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50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153BC92-FF44-9626-602C-A8642FED0216}"/>
              </a:ext>
            </a:extLst>
          </p:cNvPr>
          <p:cNvGrpSpPr/>
          <p:nvPr/>
        </p:nvGrpSpPr>
        <p:grpSpPr>
          <a:xfrm>
            <a:off x="5035138" y="2452232"/>
            <a:ext cx="530431" cy="1316204"/>
            <a:chOff x="5035138" y="2452232"/>
            <a:chExt cx="530431" cy="1316204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A2C0951-B783-866E-33C4-F2BD70C44B8F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35</a:t>
              </a:r>
            </a:p>
          </p:txBody>
        </p:sp>
        <p:cxnSp>
          <p:nvCxnSpPr>
            <p:cNvPr id="4" name="Connecteur droit 3">
              <a:extLst>
                <a:ext uri="{FF2B5EF4-FFF2-40B4-BE49-F238E27FC236}">
                  <a16:creationId xmlns:a16="http://schemas.microsoft.com/office/drawing/2014/main" id="{277863F8-9C02-8621-D126-326DC2F34FE7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416EA898-8CDE-6A8B-5CE9-3B92AB02200E}"/>
              </a:ext>
            </a:extLst>
          </p:cNvPr>
          <p:cNvGrpSpPr/>
          <p:nvPr/>
        </p:nvGrpSpPr>
        <p:grpSpPr>
          <a:xfrm>
            <a:off x="6477991" y="2452232"/>
            <a:ext cx="530431" cy="1316204"/>
            <a:chOff x="5035138" y="2452232"/>
            <a:chExt cx="530431" cy="1316204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651536A-792A-C197-495F-129EFA7A0104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45</a:t>
              </a:r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D3AF37A1-8B0F-A5E8-4664-0511A78615BC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BC16AB2-BB12-ACA0-B7AC-DD85C014359D}"/>
              </a:ext>
            </a:extLst>
          </p:cNvPr>
          <p:cNvGrpSpPr/>
          <p:nvPr/>
        </p:nvGrpSpPr>
        <p:grpSpPr>
          <a:xfrm>
            <a:off x="2161806" y="2452232"/>
            <a:ext cx="530431" cy="1316204"/>
            <a:chOff x="5035138" y="2452232"/>
            <a:chExt cx="530431" cy="1316204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EA5F0A0-209E-43B3-2DD8-54C16EAB05EF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15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324A00AB-9A1B-781F-BAC3-31467680E8A9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CFD8A592-EB4A-6CC2-5759-DDA471E69A7E}"/>
              </a:ext>
            </a:extLst>
          </p:cNvPr>
          <p:cNvSpPr txBox="1"/>
          <p:nvPr/>
        </p:nvSpPr>
        <p:spPr>
          <a:xfrm>
            <a:off x="5866411" y="2823617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309697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</a:t>
            </a:r>
            <a:r>
              <a:rPr lang="fr-FR" dirty="0">
                <a:solidFill>
                  <a:srgbClr val="00B050"/>
                </a:solidFill>
              </a:rPr>
              <a:t>23, 8 </a:t>
            </a:r>
            <a:r>
              <a:rPr lang="fr-FR" dirty="0"/>
              <a:t>et </a:t>
            </a:r>
            <a:r>
              <a:rPr lang="fr-FR" dirty="0">
                <a:solidFill>
                  <a:srgbClr val="00B050"/>
                </a:solidFill>
              </a:rPr>
              <a:t>57</a:t>
            </a:r>
            <a:r>
              <a:rPr lang="fr-FR" dirty="0"/>
              <a:t> sur la droite.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73880" y="-1380498"/>
            <a:ext cx="1225478" cy="926437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2191E53-5E00-5C33-F17E-9442E87DFB59}"/>
              </a:ext>
            </a:extLst>
          </p:cNvPr>
          <p:cNvSpPr txBox="1"/>
          <p:nvPr/>
        </p:nvSpPr>
        <p:spPr>
          <a:xfrm>
            <a:off x="7269678" y="2817256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50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153BC92-FF44-9626-602C-A8642FED0216}"/>
              </a:ext>
            </a:extLst>
          </p:cNvPr>
          <p:cNvGrpSpPr/>
          <p:nvPr/>
        </p:nvGrpSpPr>
        <p:grpSpPr>
          <a:xfrm>
            <a:off x="5035138" y="2452232"/>
            <a:ext cx="530431" cy="1316204"/>
            <a:chOff x="5035138" y="2452232"/>
            <a:chExt cx="530431" cy="1316204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A2C0951-B783-866E-33C4-F2BD70C44B8F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35</a:t>
              </a:r>
            </a:p>
          </p:txBody>
        </p:sp>
        <p:cxnSp>
          <p:nvCxnSpPr>
            <p:cNvPr id="4" name="Connecteur droit 3">
              <a:extLst>
                <a:ext uri="{FF2B5EF4-FFF2-40B4-BE49-F238E27FC236}">
                  <a16:creationId xmlns:a16="http://schemas.microsoft.com/office/drawing/2014/main" id="{277863F8-9C02-8621-D126-326DC2F34FE7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416EA898-8CDE-6A8B-5CE9-3B92AB02200E}"/>
              </a:ext>
            </a:extLst>
          </p:cNvPr>
          <p:cNvGrpSpPr/>
          <p:nvPr/>
        </p:nvGrpSpPr>
        <p:grpSpPr>
          <a:xfrm>
            <a:off x="6477991" y="2452232"/>
            <a:ext cx="530431" cy="1316204"/>
            <a:chOff x="5035138" y="2452232"/>
            <a:chExt cx="530431" cy="1316204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651536A-792A-C197-495F-129EFA7A0104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45</a:t>
              </a:r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D3AF37A1-8B0F-A5E8-4664-0511A78615BC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BC16AB2-BB12-ACA0-B7AC-DD85C014359D}"/>
              </a:ext>
            </a:extLst>
          </p:cNvPr>
          <p:cNvGrpSpPr/>
          <p:nvPr/>
        </p:nvGrpSpPr>
        <p:grpSpPr>
          <a:xfrm>
            <a:off x="2161806" y="2452232"/>
            <a:ext cx="530431" cy="1316204"/>
            <a:chOff x="5035138" y="2452232"/>
            <a:chExt cx="530431" cy="1316204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EA5F0A0-209E-43B3-2DD8-54C16EAB05EF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15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324A00AB-9A1B-781F-BAC3-31467680E8A9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CFD8A592-EB4A-6CC2-5759-DDA471E69A7E}"/>
              </a:ext>
            </a:extLst>
          </p:cNvPr>
          <p:cNvSpPr txBox="1"/>
          <p:nvPr/>
        </p:nvSpPr>
        <p:spPr>
          <a:xfrm>
            <a:off x="5866411" y="2823617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40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94A6F7A-8D59-FC34-11C6-B1B5B81369C8}"/>
              </a:ext>
            </a:extLst>
          </p:cNvPr>
          <p:cNvGrpSpPr/>
          <p:nvPr/>
        </p:nvGrpSpPr>
        <p:grpSpPr>
          <a:xfrm>
            <a:off x="3309258" y="2225017"/>
            <a:ext cx="530431" cy="1316204"/>
            <a:chOff x="5035138" y="2452232"/>
            <a:chExt cx="530431" cy="1316204"/>
          </a:xfrm>
        </p:grpSpPr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492C36CE-91EA-B4F3-B3B0-6B0367819053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50"/>
                  </a:solidFill>
                </a:rPr>
                <a:t>23</a:t>
              </a:r>
            </a:p>
          </p:txBody>
        </p: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A72C9AF-BB2A-CBE4-44D7-91E196D07329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934B2F4-7316-040E-B5C0-8407AB04B8D9}"/>
              </a:ext>
            </a:extLst>
          </p:cNvPr>
          <p:cNvGrpSpPr/>
          <p:nvPr/>
        </p:nvGrpSpPr>
        <p:grpSpPr>
          <a:xfrm>
            <a:off x="1167247" y="2235519"/>
            <a:ext cx="530431" cy="1316204"/>
            <a:chOff x="5035138" y="2452232"/>
            <a:chExt cx="530431" cy="1316204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F42AE8D6-6079-94B0-1000-55E5E36D62F1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50"/>
                  </a:solidFill>
                </a:rPr>
                <a:t>8</a:t>
              </a:r>
            </a:p>
          </p:txBody>
        </p: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158819B8-9328-88EE-1624-55BBFA1E876A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8C29E993-24F6-D7F0-615B-7E6FD462E09D}"/>
              </a:ext>
            </a:extLst>
          </p:cNvPr>
          <p:cNvGrpSpPr/>
          <p:nvPr/>
        </p:nvGrpSpPr>
        <p:grpSpPr>
          <a:xfrm>
            <a:off x="8194473" y="2236206"/>
            <a:ext cx="530431" cy="1316204"/>
            <a:chOff x="5035138" y="2452232"/>
            <a:chExt cx="530431" cy="1316204"/>
          </a:xfrm>
        </p:grpSpPr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0EB1374D-08F5-C966-F20D-7E319F90DE98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50"/>
                  </a:solidFill>
                </a:rPr>
                <a:t>57</a:t>
              </a:r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57E3F2A-2C68-6CE3-A8D2-C76EADD732EB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6804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1316</TotalTime>
  <Words>55</Words>
  <Application>Microsoft Office PowerPoint</Application>
  <PresentationFormat>Affichage à l'écran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Webdings</vt:lpstr>
      <vt:lpstr>Wingdings</vt:lpstr>
      <vt:lpstr>Thème Office</vt:lpstr>
      <vt:lpstr>1_Thème Office</vt:lpstr>
      <vt:lpstr>Présentation PowerPoint</vt:lpstr>
      <vt:lpstr>Observe.</vt:lpstr>
      <vt:lpstr>Place 40 et 50 sur la droite.</vt:lpstr>
      <vt:lpstr>Place 35, 45 et 15 sur la droite.</vt:lpstr>
      <vt:lpstr>Place 23, 8 et 57 sur la droite.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53</cp:revision>
  <dcterms:created xsi:type="dcterms:W3CDTF">2023-02-07T14:55:57Z</dcterms:created>
  <dcterms:modified xsi:type="dcterms:W3CDTF">2025-08-23T06:42:18Z</dcterms:modified>
</cp:coreProperties>
</file>